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3DD88-7D0B-9FDD-7797-8F1E1C3BE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AB10DE-E1B5-EA6C-4908-08079E2571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6A20E-36E7-8C48-2468-2FDCF9544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7375-7546-407B-8C16-50F63F797AC4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50440-D942-D357-8B19-B9A9BC24C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E07A2-A50A-1707-9D0B-47CE06DB6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91207-D06D-417B-9895-8C0366A28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55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BD485-902B-121D-203A-AC92A665D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119AF1-37F1-67B5-E04E-A3B1CBB888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8BCA2-30EB-A59B-9C33-9431166B9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7375-7546-407B-8C16-50F63F797AC4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5A508-170C-C901-FDB1-542BE071B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BB58C-91AF-9399-ED15-D51733351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91207-D06D-417B-9895-8C0366A28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06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0D60CF-41BB-546C-D387-A3232AC290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849140-2347-A90F-09CA-C9AD78D8EA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8CC43-4C9D-FF70-593A-78FB3E7C4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7375-7546-407B-8C16-50F63F797AC4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3A326-8498-E212-8154-5D5289DF6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F71F1-E7AB-2B4F-C2B2-2A4BDF14C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91207-D06D-417B-9895-8C0366A28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35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7B427-90DE-B198-F38D-A468357D1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009E7-47BC-6398-211F-6F5A2EE22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12209-7CCC-B47F-AEED-0DBE64393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7375-7546-407B-8C16-50F63F797AC4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F8F6C-B3C8-F070-57D4-0953A1420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47988-2D68-B7AF-20E7-80BB1D654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91207-D06D-417B-9895-8C0366A28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901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96420-BEB0-9ACB-7731-F66BB5347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F9ABD6-2F12-F8EF-C400-CFDE08E2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7CF47-2737-809A-148C-3B6CE2739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7375-7546-407B-8C16-50F63F797AC4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889E8-5A42-38CB-9AED-2340FD873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B9322-A1CB-AC2E-6E79-E9FA8F997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91207-D06D-417B-9895-8C0366A28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42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22327-7664-256D-05D7-88DBF34F0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7224F-5E49-B63E-5BC6-063B60A2AD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7F4923-1697-CA2F-16A0-7935BE06A5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BA3B25-C4F5-0C64-AF03-438F61F36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7375-7546-407B-8C16-50F63F797AC4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A98F17-B996-B431-8F1B-47B3FEE66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C5221-D42C-BAF4-C3D5-9CBCF72A7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91207-D06D-417B-9895-8C0366A28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14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77D08-86EC-4BA2-A04C-8768E8A73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62E60D-1D78-67BB-AF85-3CE03A3B8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7BA657-E74F-EB2F-ACE9-8DBE50901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07F9EC-5F8F-4778-8D1F-A7C190632A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B36BD3-07C6-15C9-C3BB-54D22E3376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84CF47-9BD9-99CC-D80F-A41166F93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7375-7546-407B-8C16-50F63F797AC4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FEFDEB-CAF7-1B57-1509-AB9D81AE4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ED7FC5-D197-A7C9-DA2D-482ECB827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91207-D06D-417B-9895-8C0366A28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806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9106D-A81F-A1B4-5E4E-C439EFB8E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155353-6CEF-DA23-6177-905D75EF1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7375-7546-407B-8C16-50F63F797AC4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A8D27E-65F8-96CC-4B4D-7B35793A9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257F5E-3681-824D-40BA-F1D613B4C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91207-D06D-417B-9895-8C0366A28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635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EF852B-296A-2098-5182-A5A163C36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7375-7546-407B-8C16-50F63F797AC4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6C82B5-FA01-28AD-BAE5-3BC600077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1804-BDEF-60FD-5DF8-FACAACD3B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91207-D06D-417B-9895-8C0366A28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27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79250-E6A1-08BB-F6FE-87E7E4B3D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11009-4970-461B-0073-9C8BE5B90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3FAF63-FF1E-4D50-0813-1E93CFF458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328364-EA13-B006-46BB-77BC2E0DE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7375-7546-407B-8C16-50F63F797AC4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9A042B-E6AF-B019-3FE4-DFD593630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160991-4846-0358-1F01-4501E3279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91207-D06D-417B-9895-8C0366A28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217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F91A5-9F6E-D91C-4EF2-7CABEBC9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266113-292F-BC45-13C8-A83DDE31F0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B19DDF-A801-697D-E4C7-34E588A0C8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391066-66A6-0AC5-BB28-6227551B3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F7375-7546-407B-8C16-50F63F797AC4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415DFD-6073-95E5-5CD7-EC6A5F1F5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A0EAC2-A72A-0466-0B7D-DC0290416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91207-D06D-417B-9895-8C0366A28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25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510F40-B435-BC31-1719-9331C2AFF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13E7FB-3674-D180-510C-5AEF07175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32194-2CA9-7769-64E1-AB5FD95A13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8F7375-7546-407B-8C16-50F63F797AC4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6894E-3EDF-5F93-BC91-3EEFA6D928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DE2B6-7895-C061-2EA7-D1B90DE039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291207-D06D-417B-9895-8C0366A28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08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81AA30-7ED8-2E58-CD16-E338017FD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3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371676-0BA6-B72F-20C9-809999E2A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89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62E704-CD21-0E7D-F879-4B38D5B08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46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AFA66D-465D-07F5-5FFB-55CD556E3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18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0E77C5-8447-0F5E-8A25-580972D61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846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C6B814-31B4-5C61-03D5-7F8F2C4E1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28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7001A6-9423-90D7-C3F1-3ADF9A0C3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111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D686AB-E73E-E5F2-7A33-95F97B6C4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91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249B8E-4D53-BB20-B04F-5AE43D220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01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E120EB-E322-4243-62A1-F88E023EA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331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546e5e1-5d42-4630-bacd-c69bfdcbd5e8}" enabled="1" method="Standard" siteId="{96ece526-9c7d-48b0-8daf-8b93c90a5d18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Honeywell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Bhirud, Rohan</dc:creator>
  <cp:lastModifiedBy>Bhirud, Rohan</cp:lastModifiedBy>
  <cp:revision>2</cp:revision>
  <dcterms:created xsi:type="dcterms:W3CDTF">2024-05-21T16:47:35Z</dcterms:created>
  <dcterms:modified xsi:type="dcterms:W3CDTF">2024-05-23T16:15:38Z</dcterms:modified>
</cp:coreProperties>
</file>